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325004-1CB8-4D7C-AC59-BE115447CC8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95EC1D4A-A796-47C3-A63E-CE236FB377E2}" type="datetimeFigureOut">
              <a:rPr lang="cs-CZ" smtClean="0"/>
              <a:t>22.06.2019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AC57A5DF-1266-40EA-9282-1E66B9DE06C0}" type="slidenum">
              <a:rPr lang="cs-CZ" smtClean="0"/>
              <a:t>‹#›</a:t>
            </a:fld>
            <a:endParaRPr lang="cs-CZ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Nad</a:t>
            </a:r>
            <a:r>
              <a:rPr lang="en-US" dirty="0" smtClean="0"/>
              <a:t> </a:t>
            </a:r>
            <a:r>
              <a:rPr lang="en-US" dirty="0" err="1" smtClean="0"/>
              <a:t>jakými</a:t>
            </a:r>
            <a:r>
              <a:rPr lang="en-US" dirty="0" smtClean="0"/>
              <a:t> </a:t>
            </a:r>
            <a:r>
              <a:rPr lang="en-US" dirty="0" err="1" smtClean="0"/>
              <a:t>otázkami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budou</a:t>
            </a:r>
            <a:r>
              <a:rPr lang="en-US" dirty="0" smtClean="0"/>
              <a:t> </a:t>
            </a:r>
            <a:r>
              <a:rPr lang="en-US" dirty="0" err="1" smtClean="0"/>
              <a:t>lámat</a:t>
            </a:r>
            <a:r>
              <a:rPr lang="en-US" dirty="0" smtClean="0"/>
              <a:t> </a:t>
            </a:r>
            <a:r>
              <a:rPr lang="en-US" dirty="0" err="1" smtClean="0"/>
              <a:t>hlavu</a:t>
            </a:r>
            <a:r>
              <a:rPr lang="en-US" dirty="0" smtClean="0"/>
              <a:t> </a:t>
            </a:r>
            <a:r>
              <a:rPr lang="en-US" dirty="0" err="1" smtClean="0"/>
              <a:t>naši</a:t>
            </a:r>
            <a:r>
              <a:rPr lang="en-US" dirty="0" smtClean="0"/>
              <a:t> </a:t>
            </a:r>
            <a:r>
              <a:rPr lang="en-US" dirty="0" err="1" smtClean="0"/>
              <a:t>potomci</a:t>
            </a:r>
            <a:r>
              <a:rPr lang="en-US" dirty="0" smtClean="0"/>
              <a:t>?</a:t>
            </a:r>
            <a:endParaRPr lang="cs-C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ETICKÝ ROZMĚR</a:t>
            </a:r>
            <a:br>
              <a:rPr lang="en-US" sz="7200" dirty="0" smtClean="0"/>
            </a:br>
            <a:r>
              <a:rPr lang="en-US" sz="4800" dirty="0" smtClean="0"/>
              <a:t>BUDOUCÍCH TECHNOLOGIÍ</a:t>
            </a:r>
            <a:endParaRPr lang="cs-CZ" sz="72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82445" y="4941168"/>
            <a:ext cx="7854696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2000" b="0" i="1" kern="1200" cap="none" spc="12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4000" dirty="0" err="1" smtClean="0">
                <a:solidFill>
                  <a:srgbClr val="00FF00"/>
                </a:solidFill>
              </a:rPr>
              <a:t>Janir</a:t>
            </a:r>
            <a:r>
              <a:rPr lang="cs-CZ" sz="4000" dirty="0" smtClean="0">
                <a:solidFill>
                  <a:srgbClr val="00FF00"/>
                </a:solidFill>
              </a:rPr>
              <a:t> </a:t>
            </a:r>
            <a:r>
              <a:rPr lang="cs-CZ" sz="4000" dirty="0" err="1" smtClean="0">
                <a:solidFill>
                  <a:srgbClr val="00FF00"/>
                </a:solidFill>
              </a:rPr>
              <a:t>Killman</a:t>
            </a:r>
            <a:endParaRPr lang="cs-CZ" sz="40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2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Roboti</a:t>
            </a:r>
            <a:r>
              <a:rPr lang="en-US" dirty="0" smtClean="0"/>
              <a:t> </a:t>
            </a:r>
            <a:r>
              <a:rPr lang="en-US" dirty="0" err="1" smtClean="0"/>
              <a:t>podle</a:t>
            </a:r>
            <a:r>
              <a:rPr lang="en-US" dirty="0" smtClean="0"/>
              <a:t> </a:t>
            </a:r>
            <a:r>
              <a:rPr lang="en-US" dirty="0" err="1" smtClean="0"/>
              <a:t>šablony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Sexuální</a:t>
            </a:r>
            <a:r>
              <a:rPr lang="en-US" dirty="0" smtClean="0"/>
              <a:t> </a:t>
            </a:r>
            <a:r>
              <a:rPr lang="en-US" dirty="0" err="1" smtClean="0"/>
              <a:t>roboti</a:t>
            </a:r>
            <a:endParaRPr lang="cs-CZ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31322"/>
            <a:ext cx="5544616" cy="31227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77072"/>
            <a:ext cx="3650299" cy="19962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7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Potomci</a:t>
            </a:r>
            <a:r>
              <a:rPr lang="en-US" dirty="0" smtClean="0"/>
              <a:t> bez </a:t>
            </a:r>
            <a:r>
              <a:rPr lang="en-US" dirty="0" err="1" smtClean="0"/>
              <a:t>možnosti</a:t>
            </a:r>
            <a:r>
              <a:rPr lang="en-US" dirty="0" smtClean="0"/>
              <a:t> </a:t>
            </a:r>
            <a:r>
              <a:rPr lang="en-US" dirty="0" err="1" smtClean="0"/>
              <a:t>volby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Generační</a:t>
            </a:r>
            <a:r>
              <a:rPr lang="en-US" dirty="0" smtClean="0"/>
              <a:t> </a:t>
            </a:r>
            <a:r>
              <a:rPr lang="en-US" dirty="0" err="1" smtClean="0"/>
              <a:t>lodě</a:t>
            </a:r>
            <a:endParaRPr lang="cs-CZ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7128792" cy="4009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8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01" y="980728"/>
            <a:ext cx="2672916" cy="17819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Váš</a:t>
            </a:r>
            <a:r>
              <a:rPr lang="en-US" dirty="0" smtClean="0"/>
              <a:t> </a:t>
            </a:r>
            <a:r>
              <a:rPr lang="en-US" dirty="0" err="1" smtClean="0"/>
              <a:t>názor</a:t>
            </a:r>
            <a:r>
              <a:rPr lang="en-US" dirty="0" smtClean="0"/>
              <a:t> je </a:t>
            </a:r>
            <a:r>
              <a:rPr lang="en-US" dirty="0" err="1" smtClean="0"/>
              <a:t>vítán</a:t>
            </a:r>
            <a:endParaRPr lang="en-US" dirty="0" smtClean="0"/>
          </a:p>
          <a:p>
            <a:r>
              <a:rPr lang="en-US" dirty="0" err="1" smtClean="0"/>
              <a:t>Nepřišel</a:t>
            </a:r>
            <a:r>
              <a:rPr lang="en-US" dirty="0" smtClean="0"/>
              <a:t> </a:t>
            </a:r>
            <a:r>
              <a:rPr lang="en-US" dirty="0" err="1" smtClean="0"/>
              <a:t>jsem</a:t>
            </a:r>
            <a:r>
              <a:rPr lang="en-US" dirty="0" smtClean="0"/>
              <a:t> </a:t>
            </a:r>
            <a:r>
              <a:rPr lang="en-US" dirty="0" err="1" smtClean="0"/>
              <a:t>kázat</a:t>
            </a:r>
            <a:endParaRPr lang="en-US" dirty="0"/>
          </a:p>
          <a:p>
            <a:r>
              <a:rPr lang="en-US" dirty="0" err="1" smtClean="0"/>
              <a:t>Nejde</a:t>
            </a:r>
            <a:r>
              <a:rPr lang="en-US" dirty="0" smtClean="0"/>
              <a:t> </a:t>
            </a:r>
            <a:r>
              <a:rPr lang="en-US" dirty="0" err="1" smtClean="0"/>
              <a:t>jen</a:t>
            </a:r>
            <a:r>
              <a:rPr lang="en-US" dirty="0" smtClean="0"/>
              <a:t> o </a:t>
            </a:r>
            <a:r>
              <a:rPr lang="en-US" dirty="0" err="1" smtClean="0"/>
              <a:t>váš</a:t>
            </a:r>
            <a:r>
              <a:rPr lang="en-US" dirty="0" smtClean="0"/>
              <a:t> </a:t>
            </a:r>
            <a:r>
              <a:rPr lang="en-US" dirty="0" err="1" smtClean="0"/>
              <a:t>názor</a:t>
            </a:r>
            <a:r>
              <a:rPr lang="en-US" dirty="0" smtClean="0"/>
              <a:t>, </a:t>
            </a:r>
            <a:r>
              <a:rPr lang="en-US" dirty="0" err="1" smtClean="0"/>
              <a:t>zkuste</a:t>
            </a:r>
            <a:r>
              <a:rPr lang="en-US" dirty="0" smtClean="0"/>
              <a:t> se </a:t>
            </a:r>
            <a:r>
              <a:rPr lang="en-US" dirty="0" err="1" smtClean="0"/>
              <a:t>zamyslet</a:t>
            </a:r>
            <a:r>
              <a:rPr lang="en-US" dirty="0" smtClean="0"/>
              <a:t>, </a:t>
            </a:r>
            <a:r>
              <a:rPr lang="en-US" dirty="0" err="1" smtClean="0"/>
              <a:t>jak</a:t>
            </a:r>
            <a:r>
              <a:rPr lang="en-US" dirty="0" smtClean="0"/>
              <a:t> by </a:t>
            </a:r>
            <a:r>
              <a:rPr lang="en-US" dirty="0" err="1" smtClean="0"/>
              <a:t>reagovali</a:t>
            </a:r>
            <a:r>
              <a:rPr lang="en-US" dirty="0" smtClean="0"/>
              <a:t>, </a:t>
            </a:r>
            <a:r>
              <a:rPr lang="en-US" dirty="0" err="1" smtClean="0"/>
              <a:t>někteří</a:t>
            </a:r>
            <a:r>
              <a:rPr lang="en-US" dirty="0" smtClean="0"/>
              <a:t> </a:t>
            </a:r>
            <a:r>
              <a:rPr lang="en-US" dirty="0" err="1" smtClean="0"/>
              <a:t>lidé</a:t>
            </a:r>
            <a:r>
              <a:rPr lang="en-US" dirty="0" smtClean="0"/>
              <a:t>, </a:t>
            </a:r>
            <a:r>
              <a:rPr lang="en-US" dirty="0" err="1" smtClean="0"/>
              <a:t>které</a:t>
            </a:r>
            <a:r>
              <a:rPr lang="en-US" dirty="0" smtClean="0"/>
              <a:t> </a:t>
            </a:r>
            <a:r>
              <a:rPr lang="en-US" dirty="0" err="1" smtClean="0"/>
              <a:t>potkáváme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Není</a:t>
            </a:r>
            <a:r>
              <a:rPr lang="en-US" dirty="0" smtClean="0"/>
              <a:t> to o </a:t>
            </a:r>
            <a:r>
              <a:rPr lang="en-US" dirty="0" err="1" smtClean="0"/>
              <a:t>výhře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výhrou</a:t>
            </a:r>
            <a:r>
              <a:rPr lang="en-US" dirty="0" smtClean="0"/>
              <a:t> je </a:t>
            </a:r>
            <a:r>
              <a:rPr lang="en-US" dirty="0" err="1" smtClean="0"/>
              <a:t>plodná</a:t>
            </a:r>
            <a:r>
              <a:rPr lang="en-US" dirty="0" smtClean="0"/>
              <a:t> </a:t>
            </a:r>
            <a:r>
              <a:rPr lang="en-US" dirty="0" err="1" smtClean="0"/>
              <a:t>disputace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 to </a:t>
            </a:r>
            <a:r>
              <a:rPr lang="en-US" dirty="0" err="1" smtClean="0"/>
              <a:t>diskuse</a:t>
            </a:r>
            <a:r>
              <a:rPr lang="en-US" dirty="0" smtClean="0"/>
              <a:t>!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3960440" cy="29703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307525" y="908720"/>
            <a:ext cx="2768892" cy="185395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Bude</a:t>
            </a:r>
            <a:r>
              <a:rPr lang="en-US" dirty="0" smtClean="0"/>
              <a:t> to </a:t>
            </a:r>
            <a:r>
              <a:rPr lang="en-US" dirty="0" err="1" smtClean="0"/>
              <a:t>jíst</a:t>
            </a:r>
            <a:r>
              <a:rPr lang="en-US" dirty="0" smtClean="0"/>
              <a:t> </a:t>
            </a:r>
            <a:r>
              <a:rPr lang="en-US" dirty="0" err="1" smtClean="0"/>
              <a:t>vegetarián</a:t>
            </a:r>
            <a:r>
              <a:rPr lang="en-US" dirty="0" smtClean="0"/>
              <a:t>? Vegan?</a:t>
            </a:r>
          </a:p>
          <a:p>
            <a:r>
              <a:rPr lang="en-US" dirty="0" err="1" smtClean="0"/>
              <a:t>Bude</a:t>
            </a:r>
            <a:r>
              <a:rPr lang="en-US" dirty="0" smtClean="0"/>
              <a:t> to </a:t>
            </a:r>
            <a:r>
              <a:rPr lang="en-US" dirty="0" err="1" smtClean="0"/>
              <a:t>košer</a:t>
            </a:r>
            <a:r>
              <a:rPr lang="en-US" dirty="0" smtClean="0"/>
              <a:t>/halal?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Maso</a:t>
            </a:r>
            <a:r>
              <a:rPr lang="en-US" dirty="0" smtClean="0"/>
              <a:t> bez </a:t>
            </a:r>
            <a:r>
              <a:rPr lang="en-US" dirty="0" err="1" smtClean="0"/>
              <a:t>zvířete</a:t>
            </a:r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52660"/>
            <a:ext cx="7416824" cy="37084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5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Další</a:t>
            </a:r>
            <a:r>
              <a:rPr lang="en-US" dirty="0" smtClean="0"/>
              <a:t> “</a:t>
            </a:r>
            <a:r>
              <a:rPr lang="en-US" dirty="0" err="1" smtClean="0"/>
              <a:t>příchutě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Personalizovaný</a:t>
            </a:r>
            <a:r>
              <a:rPr lang="en-US" dirty="0" smtClean="0"/>
              <a:t> steak?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Maso</a:t>
            </a:r>
            <a:r>
              <a:rPr lang="en-US" dirty="0" smtClean="0"/>
              <a:t> bez ??</a:t>
            </a:r>
            <a:endParaRPr lang="cs-CZ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5810250" cy="4362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4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Od </a:t>
            </a:r>
            <a:r>
              <a:rPr lang="en-US" dirty="0" err="1" smtClean="0"/>
              <a:t>opravy</a:t>
            </a:r>
            <a:r>
              <a:rPr lang="en-US" dirty="0" smtClean="0"/>
              <a:t> </a:t>
            </a:r>
            <a:r>
              <a:rPr lang="en-US" dirty="0" err="1" smtClean="0"/>
              <a:t>defektů</a:t>
            </a:r>
            <a:r>
              <a:rPr lang="en-US" dirty="0" smtClean="0"/>
              <a:t> k </a:t>
            </a:r>
            <a:r>
              <a:rPr lang="en-US" dirty="0" err="1" smtClean="0"/>
              <a:t>různým</a:t>
            </a:r>
            <a:r>
              <a:rPr lang="en-US" dirty="0" smtClean="0"/>
              <a:t> </a:t>
            </a:r>
            <a:r>
              <a:rPr lang="en-US" dirty="0" err="1" smtClean="0"/>
              <a:t>vylepšením</a:t>
            </a:r>
            <a:endParaRPr lang="en-US" dirty="0" smtClean="0"/>
          </a:p>
          <a:p>
            <a:r>
              <a:rPr lang="en-US" dirty="0" err="1" smtClean="0"/>
              <a:t>Genetické</a:t>
            </a:r>
            <a:r>
              <a:rPr lang="en-US" dirty="0" smtClean="0"/>
              <a:t> </a:t>
            </a:r>
            <a:r>
              <a:rPr lang="en-US" dirty="0" err="1" smtClean="0"/>
              <a:t>předurčení</a:t>
            </a:r>
            <a:endParaRPr lang="en-US" dirty="0" smtClean="0"/>
          </a:p>
          <a:p>
            <a:r>
              <a:rPr lang="en-US" dirty="0" err="1" smtClean="0"/>
              <a:t>Povinné</a:t>
            </a:r>
            <a:r>
              <a:rPr lang="en-US" dirty="0" smtClean="0"/>
              <a:t>/</a:t>
            </a:r>
            <a:r>
              <a:rPr lang="en-US" dirty="0" err="1" smtClean="0"/>
              <a:t>zakázané</a:t>
            </a:r>
            <a:r>
              <a:rPr lang="en-US" dirty="0" smtClean="0"/>
              <a:t> </a:t>
            </a:r>
            <a:r>
              <a:rPr lang="en-US" dirty="0" err="1" smtClean="0"/>
              <a:t>geny</a:t>
            </a:r>
            <a:r>
              <a:rPr lang="en-US" dirty="0" smtClean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Dítě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zakázku</a:t>
            </a:r>
            <a:endParaRPr lang="cs-C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132856"/>
            <a:ext cx="4752528" cy="39366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6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Právo</a:t>
            </a:r>
            <a:r>
              <a:rPr lang="en-US" dirty="0" smtClean="0"/>
              <a:t> </a:t>
            </a:r>
            <a:r>
              <a:rPr lang="en-US" dirty="0" err="1" smtClean="0"/>
              <a:t>stvoření</a:t>
            </a:r>
            <a:endParaRPr lang="en-US" dirty="0" smtClean="0"/>
          </a:p>
          <a:p>
            <a:r>
              <a:rPr lang="en-US" dirty="0" err="1" smtClean="0"/>
              <a:t>Zacházení</a:t>
            </a:r>
            <a:r>
              <a:rPr lang="en-US" dirty="0" smtClean="0"/>
              <a:t> s </a:t>
            </a:r>
            <a:r>
              <a:rPr lang="en-US" dirty="0" err="1" smtClean="0"/>
              <a:t>existující</a:t>
            </a:r>
            <a:r>
              <a:rPr lang="en-US" dirty="0" smtClean="0"/>
              <a:t>  </a:t>
            </a:r>
            <a:r>
              <a:rPr lang="en-US" dirty="0" err="1" smtClean="0"/>
              <a:t>entitou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Práva</a:t>
            </a:r>
            <a:r>
              <a:rPr lang="en-US" dirty="0" smtClean="0"/>
              <a:t> </a:t>
            </a:r>
            <a:r>
              <a:rPr lang="en-US" dirty="0" err="1" smtClean="0"/>
              <a:t>umělých</a:t>
            </a:r>
            <a:r>
              <a:rPr lang="en-US" dirty="0" smtClean="0"/>
              <a:t> </a:t>
            </a:r>
            <a:r>
              <a:rPr lang="en-US" dirty="0" err="1" smtClean="0"/>
              <a:t>bytostí</a:t>
            </a:r>
            <a:endParaRPr lang="cs-C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96751"/>
            <a:ext cx="5143500" cy="32289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17032"/>
            <a:ext cx="4987141" cy="2119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Udržení</a:t>
            </a:r>
            <a:r>
              <a:rPr lang="en-US" dirty="0" smtClean="0"/>
              <a:t> </a:t>
            </a:r>
            <a:r>
              <a:rPr lang="en-US" dirty="0" err="1" smtClean="0"/>
              <a:t>soukromí</a:t>
            </a:r>
            <a:endParaRPr lang="en-US" dirty="0" smtClean="0"/>
          </a:p>
          <a:p>
            <a:r>
              <a:rPr lang="en-US" dirty="0" err="1" smtClean="0"/>
              <a:t>Povinný</a:t>
            </a:r>
            <a:r>
              <a:rPr lang="en-US" dirty="0" smtClean="0"/>
              <a:t> </a:t>
            </a:r>
            <a:r>
              <a:rPr lang="en-US" dirty="0" err="1" smtClean="0"/>
              <a:t>sken</a:t>
            </a:r>
            <a:r>
              <a:rPr lang="en-US" dirty="0" smtClean="0"/>
              <a:t> </a:t>
            </a:r>
            <a:r>
              <a:rPr lang="en-US" dirty="0" err="1" smtClean="0"/>
              <a:t>mysli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Rozhraní</a:t>
            </a:r>
            <a:r>
              <a:rPr lang="en-US" dirty="0" smtClean="0"/>
              <a:t> </a:t>
            </a:r>
            <a:r>
              <a:rPr lang="en-US" dirty="0" err="1" smtClean="0"/>
              <a:t>mozek</a:t>
            </a:r>
            <a:r>
              <a:rPr lang="en-US" dirty="0" smtClean="0"/>
              <a:t> - </a:t>
            </a:r>
            <a:r>
              <a:rPr lang="en-US" dirty="0" err="1" smtClean="0"/>
              <a:t>počítač</a:t>
            </a:r>
            <a:endParaRPr lang="cs-CZ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72816"/>
            <a:ext cx="3800475" cy="23431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5"/>
            <a:ext cx="4405391" cy="30992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90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Psychokorekce</a:t>
            </a:r>
            <a:endParaRPr lang="en-US" dirty="0" smtClean="0"/>
          </a:p>
          <a:p>
            <a:r>
              <a:rPr lang="en-US" dirty="0" err="1" smtClean="0"/>
              <a:t>Naprogramování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Přepis</a:t>
            </a:r>
            <a:r>
              <a:rPr lang="en-US" dirty="0" smtClean="0"/>
              <a:t> </a:t>
            </a:r>
            <a:r>
              <a:rPr lang="en-US" dirty="0" err="1" smtClean="0"/>
              <a:t>myšlenek</a:t>
            </a:r>
            <a:endParaRPr lang="cs-CZ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0768"/>
            <a:ext cx="6444208" cy="36248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005064"/>
            <a:ext cx="3422154" cy="22814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3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Více</a:t>
            </a:r>
            <a:r>
              <a:rPr lang="en-US" dirty="0" smtClean="0"/>
              <a:t> </a:t>
            </a:r>
            <a:r>
              <a:rPr lang="en-US" dirty="0" err="1" smtClean="0"/>
              <a:t>než</a:t>
            </a:r>
            <a:r>
              <a:rPr lang="en-US" dirty="0" smtClean="0"/>
              <a:t> 2 </a:t>
            </a:r>
            <a:r>
              <a:rPr lang="en-US" dirty="0" err="1" smtClean="0"/>
              <a:t>rodiče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Děti</a:t>
            </a:r>
            <a:r>
              <a:rPr lang="en-US" dirty="0" smtClean="0"/>
              <a:t> bez </a:t>
            </a:r>
            <a:r>
              <a:rPr lang="en-US" dirty="0" err="1" smtClean="0"/>
              <a:t>rodičů</a:t>
            </a:r>
            <a:endParaRPr lang="en-US" dirty="0" smtClean="0"/>
          </a:p>
          <a:p>
            <a:r>
              <a:rPr lang="en-US" dirty="0" err="1" smtClean="0"/>
              <a:t>Klonová</a:t>
            </a:r>
            <a:r>
              <a:rPr lang="en-US" dirty="0" smtClean="0"/>
              <a:t> </a:t>
            </a:r>
            <a:r>
              <a:rPr lang="en-US" dirty="0" err="1" smtClean="0"/>
              <a:t>armáda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Umělá</a:t>
            </a:r>
            <a:r>
              <a:rPr lang="en-US" dirty="0" smtClean="0"/>
              <a:t> </a:t>
            </a:r>
            <a:r>
              <a:rPr lang="en-US" dirty="0" err="1" smtClean="0"/>
              <a:t>děloha</a:t>
            </a:r>
            <a:endParaRPr lang="cs-CZ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5040560" cy="2922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96752"/>
            <a:ext cx="5953497" cy="24369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58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TM01790491[[fn=Mylar]]</Template>
  <TotalTime>9546</TotalTime>
  <Words>138</Words>
  <Application>Microsoft Office PowerPoint</Application>
  <PresentationFormat>On-screen Show (4:3)</PresentationFormat>
  <Paragraphs>35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Mylar</vt:lpstr>
      <vt:lpstr>ETICKÝ ROZMĚR BUDOUCÍCH TECHNOLOGIÍ</vt:lpstr>
      <vt:lpstr>Je to diskuse!</vt:lpstr>
      <vt:lpstr>Maso bez zvířete</vt:lpstr>
      <vt:lpstr>Maso bez ??</vt:lpstr>
      <vt:lpstr>Dítě na zakázku</vt:lpstr>
      <vt:lpstr>Práva umělých bytostí</vt:lpstr>
      <vt:lpstr>Rozhraní mozek - počítač</vt:lpstr>
      <vt:lpstr>Přepis myšlenek</vt:lpstr>
      <vt:lpstr>Umělá děloha</vt:lpstr>
      <vt:lpstr>Sexuální roboti</vt:lpstr>
      <vt:lpstr>Generační lodě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NESMRTELNOST</dc:title>
  <cp:lastModifiedBy>killman@odria.eu</cp:lastModifiedBy>
  <cp:revision>34</cp:revision>
  <dcterms:modified xsi:type="dcterms:W3CDTF">2019-06-24T08:49:36Z</dcterms:modified>
</cp:coreProperties>
</file>